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3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2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5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9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3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4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0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387D-532A-40CC-B960-2822C33D2F6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E85D-1173-4D3A-A655-E4801162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3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1313" y="225380"/>
            <a:ext cx="7981122" cy="24084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Наименование практики: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Социально-педагогический проект спортивно-патриотической направленности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– патриоты!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727" y="2961861"/>
            <a:ext cx="9144000" cy="332960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defRPr/>
            </a:pPr>
            <a:endParaRPr lang="ru-RU" sz="1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Белоусова Тамара Федоровна</a:t>
            </a:r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и</a:t>
            </a: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нструктор по физической культуре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МБДОУ «Центр развития ребенка –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детский сад № 57» ЗАТО Северск</a:t>
            </a:r>
            <a:endParaRPr lang="ru-RU" sz="28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r"/>
            <a:endParaRPr lang="ru-RU" sz="1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r"/>
            <a:endParaRPr lang="ru-RU" sz="1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r"/>
            <a:endParaRPr lang="ru-RU" sz="1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r"/>
            <a:endParaRPr lang="ru-RU" sz="1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685" y="199662"/>
            <a:ext cx="7321731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практики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241" y="2330722"/>
            <a:ext cx="9908175" cy="435133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практики во всех дошкольных учреждениях ЗАТО Северск,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проведения окружных мероприятий спортивно-патриотической направленности для воспитанников (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условий для реконструкции спортивной площадки на территории ДОУ),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привлечение к реализации проекта социальных партнеров – спортивные школы, тренеры-преподаватели учреждений дополнительного образования.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1" y="1193075"/>
            <a:ext cx="9054736" cy="480971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Лагунова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Борисовна – старший воспитатель МБДОУ «ЦРР – детский сад № 57»,</a:t>
            </a:r>
          </a:p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Рукисова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Анатольевна – учитель-логопед МБДОУ «ЦРР – детский сад № 57»,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Хитрова Ольга Николаевна – музыкальный руководитель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«ЦРР – детский сад № 57»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4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257" y="365125"/>
            <a:ext cx="8281852" cy="20645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Цель проекта– </a:t>
            </a:r>
            <a:b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воспитание духовно-нравственной личности с активной гражданской позицией, создание условий для спортивно-патриотического воспитания дошкольников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491" y="2107474"/>
            <a:ext cx="9962606" cy="466344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 к истории своего края, Отечества;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приобретению двигательных умений и навыков для осознания себя здоровым гражданином, полезным для своей семьи, общества, страны.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и укрепить здоровье детей за счет стимуляции работы сердечно-сосудистой и дыхательных систем на занятиях физической культурой и спортом, спортивных праздниках и соревнованиях патриотического характера;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физические качества  (гибкость, быстроту, силовую выносливость, мышечную силу, меткость) для прохождения испытания нормативов ГТО;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привычку к здоровому образу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защитникам Отечества, их подвигам во имя России;</a:t>
            </a:r>
          </a:p>
          <a:p>
            <a:pPr lvl="0" algn="just"/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педагогов, социальных партнёров  в совместную деятельность через оптимизацию различных форм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спортивно-патриотической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1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812" y="139339"/>
            <a:ext cx="7550332" cy="124532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независимости России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" y="2278472"/>
            <a:ext cx="6575699" cy="3416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03" y="1212094"/>
            <a:ext cx="4768390" cy="5645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118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8892" y="182245"/>
            <a:ext cx="76091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с/к «Русь» на открытие спортивных соревнований по самбо, приуроченных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Всероссийскому дню самбо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9" y="2191384"/>
            <a:ext cx="5426377" cy="4069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3333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2" y="2073818"/>
            <a:ext cx="5583132" cy="4187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3333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03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885" y="156120"/>
            <a:ext cx="7286897" cy="9759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Зарничка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Марш-бросок»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5825" r="12381"/>
          <a:stretch/>
        </p:blipFill>
        <p:spPr>
          <a:xfrm>
            <a:off x="3217594" y="3891575"/>
            <a:ext cx="6142696" cy="311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3333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6" y="1087480"/>
            <a:ext cx="4561171" cy="3431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3333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03" y="983751"/>
            <a:ext cx="4604125" cy="3453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3333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111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057" y="17418"/>
            <a:ext cx="7504611" cy="7495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Дом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(СОШ № 90)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16611"/>
          <a:stretch/>
        </p:blipFill>
        <p:spPr>
          <a:xfrm>
            <a:off x="3195803" y="766990"/>
            <a:ext cx="5582437" cy="285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3333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624" r="25755" b="-624"/>
          <a:stretch/>
        </p:blipFill>
        <p:spPr>
          <a:xfrm>
            <a:off x="8003317" y="2074859"/>
            <a:ext cx="3962039" cy="4546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3333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9" b="14540"/>
          <a:stretch/>
        </p:blipFill>
        <p:spPr>
          <a:xfrm>
            <a:off x="78134" y="2842610"/>
            <a:ext cx="6372497" cy="3778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3333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546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097" y="365125"/>
            <a:ext cx="8220892" cy="15768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Планируемые </a:t>
            </a: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результаты.</a:t>
            </a:r>
            <a:b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Дошкольник – участник проекта должен будет:</a:t>
            </a: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783" y="2060757"/>
            <a:ext cx="9927771" cy="4723220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ведения здорового образа жизни для осознания себя здоровой, с активной жизненной позицией, личностью;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свою гражданскую позицию к прошлому, настоящему и будущему своей страны;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развитию целостной системы патриотического воспитания;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способности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действиям на основе социальных норм, правил, взаимоотношений в нашем обществе;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себя творчески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физически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презентации себя как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семьи, малой Родины, Отчизны.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2732" y="896348"/>
            <a:ext cx="7365274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проекта: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874" y="2531022"/>
            <a:ext cx="948363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актуализация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патриотического воспитания подрастающего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предметно-развивающей среды ДОУ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реконструкцию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площадки с целью создания современных условий для физического развития дошкольников, отвечающая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травмобезопасности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повышению двигательной активности воспитанников, мотивирующая на проведение мероприятий спортивно-патриотического направления.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517494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406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Тема Office</vt:lpstr>
      <vt:lpstr>Наименование практики:  Социально-педагогический проект спортивно-патриотической направленности «Мы – патриоты!</vt:lpstr>
      <vt:lpstr>Презентация PowerPoint</vt:lpstr>
      <vt:lpstr>Цель проекта–  воспитание духовно-нравственной личности с активной гражданской позицией, создание условий для спортивно-патриотического воспитания дошкольников </vt:lpstr>
      <vt:lpstr>Мероприятия проекта День независимости России</vt:lpstr>
      <vt:lpstr>Экскурсия в с/к «Русь» на открытие спортивных соревнований по самбо, приуроченных к Всероссийскому дню самбо</vt:lpstr>
      <vt:lpstr>Квест-игра «Зарничка. Марш-бросок»</vt:lpstr>
      <vt:lpstr>Экскурсия в Дом Юнармии (СОШ № 90)</vt:lpstr>
      <vt:lpstr>Планируемые результаты. Дошкольник – участник проекта должен будет: </vt:lpstr>
      <vt:lpstr>Миссия проекта:</vt:lpstr>
      <vt:lpstr>Перспективы развития практики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практики:  Социально-педагогический проект спортивно-патриотической направленности «Мы – патриоты!</dc:title>
  <dc:creator>1</dc:creator>
  <cp:lastModifiedBy>1</cp:lastModifiedBy>
  <cp:revision>10</cp:revision>
  <dcterms:created xsi:type="dcterms:W3CDTF">2023-10-11T12:07:07Z</dcterms:created>
  <dcterms:modified xsi:type="dcterms:W3CDTF">2023-10-11T13:26:32Z</dcterms:modified>
</cp:coreProperties>
</file>